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2" r:id="rId2"/>
    <p:sldId id="256" r:id="rId3"/>
    <p:sldId id="285" r:id="rId4"/>
    <p:sldId id="524" r:id="rId5"/>
    <p:sldId id="581" r:id="rId6"/>
    <p:sldId id="525" r:id="rId7"/>
    <p:sldId id="526" r:id="rId8"/>
    <p:sldId id="527" r:id="rId9"/>
    <p:sldId id="528" r:id="rId10"/>
    <p:sldId id="529" r:id="rId11"/>
    <p:sldId id="530" r:id="rId12"/>
    <p:sldId id="582" r:id="rId13"/>
    <p:sldId id="583" r:id="rId14"/>
    <p:sldId id="585" r:id="rId15"/>
    <p:sldId id="584" r:id="rId16"/>
    <p:sldId id="586" r:id="rId17"/>
    <p:sldId id="587" r:id="rId18"/>
    <p:sldId id="588" r:id="rId19"/>
    <p:sldId id="589" r:id="rId20"/>
    <p:sldId id="590" r:id="rId21"/>
    <p:sldId id="591" r:id="rId22"/>
    <p:sldId id="592" r:id="rId23"/>
    <p:sldId id="593" r:id="rId24"/>
    <p:sldId id="594" r:id="rId25"/>
    <p:sldId id="595" r:id="rId26"/>
    <p:sldId id="596" r:id="rId27"/>
    <p:sldId id="597" r:id="rId28"/>
    <p:sldId id="598" r:id="rId29"/>
    <p:sldId id="599" r:id="rId30"/>
    <p:sldId id="600" r:id="rId31"/>
    <p:sldId id="601" r:id="rId32"/>
    <p:sldId id="602" r:id="rId33"/>
    <p:sldId id="604" r:id="rId34"/>
    <p:sldId id="603" r:id="rId35"/>
    <p:sldId id="605" r:id="rId36"/>
    <p:sldId id="606" r:id="rId37"/>
    <p:sldId id="607" r:id="rId38"/>
    <p:sldId id="608" r:id="rId39"/>
    <p:sldId id="609" r:id="rId40"/>
    <p:sldId id="610" r:id="rId41"/>
    <p:sldId id="611" r:id="rId42"/>
    <p:sldId id="612" r:id="rId43"/>
    <p:sldId id="613" r:id="rId44"/>
    <p:sldId id="614" r:id="rId45"/>
    <p:sldId id="616" r:id="rId46"/>
    <p:sldId id="617" r:id="rId47"/>
    <p:sldId id="618" r:id="rId48"/>
    <p:sldId id="619" r:id="rId49"/>
    <p:sldId id="620" r:id="rId50"/>
    <p:sldId id="621" r:id="rId51"/>
    <p:sldId id="622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91" d="100"/>
          <a:sy n="91" d="100"/>
        </p:scale>
        <p:origin x="8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3032-C5F9-42C1-8F03-41AD11FFD44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7AC9-5B3A-4FB6-82D1-47E317F78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3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3032-C5F9-42C1-8F03-41AD11FFD44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7AC9-5B3A-4FB6-82D1-47E317F78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9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3032-C5F9-42C1-8F03-41AD11FFD44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7AC9-5B3A-4FB6-82D1-47E317F78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7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3032-C5F9-42C1-8F03-41AD11FFD44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7AC9-5B3A-4FB6-82D1-47E317F78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0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3032-C5F9-42C1-8F03-41AD11FFD44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7AC9-5B3A-4FB6-82D1-47E317F78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8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3032-C5F9-42C1-8F03-41AD11FFD44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7AC9-5B3A-4FB6-82D1-47E317F78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3032-C5F9-42C1-8F03-41AD11FFD44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7AC9-5B3A-4FB6-82D1-47E317F78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9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3032-C5F9-42C1-8F03-41AD11FFD44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7AC9-5B3A-4FB6-82D1-47E317F78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5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3032-C5F9-42C1-8F03-41AD11FFD44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7AC9-5B3A-4FB6-82D1-47E317F78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0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3032-C5F9-42C1-8F03-41AD11FFD44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7AC9-5B3A-4FB6-82D1-47E317F78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7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3032-C5F9-42C1-8F03-41AD11FFD44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7AC9-5B3A-4FB6-82D1-47E317F78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3032-C5F9-42C1-8F03-41AD11FFD44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97AC9-5B3A-4FB6-82D1-47E317F78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4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57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619764"/>
            <a:ext cx="88071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Last week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began our study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looking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together at the first 2 principles.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6768" y="721583"/>
            <a:ext cx="5510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Introduction: </a:t>
            </a:r>
          </a:p>
        </p:txBody>
      </p:sp>
    </p:spTree>
    <p:extLst>
      <p:ext uri="{BB962C8B-B14F-4D97-AF65-F5344CB8AC3E}">
        <p14:creationId xmlns:p14="http://schemas.microsoft.com/office/powerpoint/2010/main" val="28770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509594"/>
            <a:ext cx="880711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rabicPeriod"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</a:t>
            </a: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Principle of Strategy-(vs. 1) </a:t>
            </a:r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Appointed)  (Sent) (Groups of 2) (Commissioned)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6768" y="721583"/>
            <a:ext cx="5510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Introduction: </a:t>
            </a:r>
          </a:p>
        </p:txBody>
      </p:sp>
    </p:spTree>
    <p:extLst>
      <p:ext uri="{BB962C8B-B14F-4D97-AF65-F5344CB8AC3E}">
        <p14:creationId xmlns:p14="http://schemas.microsoft.com/office/powerpoint/2010/main" val="11093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168071"/>
            <a:ext cx="880711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rabicPeriod" startAt="2"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</a:t>
            </a: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Principle of Vision-(vs. 2a) </a:t>
            </a:r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742950" indent="-742950" algn="ctr">
              <a:buAutoNum type="arabicPeriod" startAt="2"/>
            </a:pPr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Harvest-plentiful)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Problem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not in the harvest’s potential. Problem is a painful truth,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there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simply are not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enough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laborers working with a focus on the harvest.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6768" y="721583"/>
            <a:ext cx="5510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Introduction: </a:t>
            </a:r>
          </a:p>
        </p:txBody>
      </p:sp>
    </p:spTree>
    <p:extLst>
      <p:ext uri="{BB962C8B-B14F-4D97-AF65-F5344CB8AC3E}">
        <p14:creationId xmlns:p14="http://schemas.microsoft.com/office/powerpoint/2010/main" val="209899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939254"/>
            <a:ext cx="8807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Today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look at principle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3 &amp;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4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6768" y="721583"/>
            <a:ext cx="5510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Introduction: </a:t>
            </a:r>
          </a:p>
        </p:txBody>
      </p:sp>
    </p:spTree>
    <p:extLst>
      <p:ext uri="{BB962C8B-B14F-4D97-AF65-F5344CB8AC3E}">
        <p14:creationId xmlns:p14="http://schemas.microsoft.com/office/powerpoint/2010/main" val="39269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882770"/>
            <a:ext cx="8807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3.  The </a:t>
            </a: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Principle of Prayer (vs. 2b)</a:t>
            </a:r>
          </a:p>
        </p:txBody>
      </p:sp>
    </p:spTree>
    <p:extLst>
      <p:ext uri="{BB962C8B-B14F-4D97-AF65-F5344CB8AC3E}">
        <p14:creationId xmlns:p14="http://schemas.microsoft.com/office/powerpoint/2010/main" val="39171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056133"/>
            <a:ext cx="88071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These 70 disciples are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not told here </a:t>
            </a:r>
            <a:endParaRPr lang="en-US" sz="3200" b="1" dirty="0" smtClean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to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pray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for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 the lost people they may encounter on their journey.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They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are told to pray for the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Lord of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harvest to send out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more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laborers.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66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728792"/>
            <a:ext cx="88071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God’s Word and His will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u="sng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does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encourage us to pray for the lost 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728792"/>
            <a:ext cx="8807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7 Examples of prayers for the lost: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3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1856432"/>
            <a:ext cx="88071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Pray for God to draw the person to Himself –John 6:44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Pray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person will seek after God Acts 17:27-Athens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Pray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person will hear/accept the Word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from God</a:t>
            </a:r>
          </a:p>
        </p:txBody>
      </p:sp>
    </p:spTree>
    <p:extLst>
      <p:ext uri="{BB962C8B-B14F-4D97-AF65-F5344CB8AC3E}">
        <p14:creationId xmlns:p14="http://schemas.microsoft.com/office/powerpoint/2010/main" val="36799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1194284"/>
            <a:ext cx="88071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Pray the Lord breaks through the spiritual blindness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Pray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Holy Spirit would convict them of sin &amp; the need of forgiveness found only in Jesus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Pray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for opportunity to share Gospel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with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this person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Pray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person would trust fully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Christ alone</a:t>
            </a:r>
          </a:p>
        </p:txBody>
      </p:sp>
    </p:spTree>
    <p:extLst>
      <p:ext uri="{BB962C8B-B14F-4D97-AF65-F5344CB8AC3E}">
        <p14:creationId xmlns:p14="http://schemas.microsoft.com/office/powerpoint/2010/main" val="355912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204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Series: 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001807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Message: </a:t>
            </a:r>
          </a:p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3200" b="1" dirty="0" smtClean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2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2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Luke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10: 1-24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  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Focus verses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1-3)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57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1887969"/>
            <a:ext cx="88071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However, this was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not Jesus’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focus of prayer for this group. </a:t>
            </a:r>
            <a:endParaRPr lang="en-US" sz="3200" b="1" dirty="0" smtClean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Jesus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wanted them to pray for the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greater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need-</a:t>
            </a:r>
          </a:p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laborers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to work the harvest.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It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is same prayer priority for us-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laborers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for the Harvest</a:t>
            </a:r>
          </a:p>
        </p:txBody>
      </p:sp>
    </p:spTree>
    <p:extLst>
      <p:ext uri="{BB962C8B-B14F-4D97-AF65-F5344CB8AC3E}">
        <p14:creationId xmlns:p14="http://schemas.microsoft.com/office/powerpoint/2010/main" val="7333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508074"/>
            <a:ext cx="880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God alone can prepare the hearts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of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those who will accept this call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of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taking the Gospel to the lost.</a:t>
            </a:r>
          </a:p>
        </p:txBody>
      </p:sp>
    </p:spTree>
    <p:extLst>
      <p:ext uri="{BB962C8B-B14F-4D97-AF65-F5344CB8AC3E}">
        <p14:creationId xmlns:p14="http://schemas.microsoft.com/office/powerpoint/2010/main" val="335535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508074"/>
            <a:ext cx="880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Jesus knows that if we fervently pray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(beseech)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for God to send someone into the field, God will work on our hearts. </a:t>
            </a:r>
          </a:p>
        </p:txBody>
      </p:sp>
    </p:spTree>
    <p:extLst>
      <p:ext uri="{BB962C8B-B14F-4D97-AF65-F5344CB8AC3E}">
        <p14:creationId xmlns:p14="http://schemas.microsoft.com/office/powerpoint/2010/main" val="33112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213791"/>
            <a:ext cx="88071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As we hear God say who will go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we, 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like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Isaiah, once we have seen the need through God’s eyes, will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say, 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“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here am I Lord send me!”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Isaiah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6: 5-8 </a:t>
            </a:r>
          </a:p>
        </p:txBody>
      </p:sp>
    </p:spTree>
    <p:extLst>
      <p:ext uri="{BB962C8B-B14F-4D97-AF65-F5344CB8AC3E}">
        <p14:creationId xmlns:p14="http://schemas.microsoft.com/office/powerpoint/2010/main" val="391499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045631"/>
            <a:ext cx="88071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Isaiah was broken by his sin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sin of his people.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Once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He experienced personal cleansing (God removed his “unworthy” excuse)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was burdened for his people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committed to go.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02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119201"/>
            <a:ext cx="88071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No one is worthy to go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represent Christ.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Yet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as we pray God cleanses us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go based upon His worth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in His Name.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8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371446"/>
            <a:ext cx="880711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Only in prayer can God give us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burden we need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to be able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to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persevere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 once we have determined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to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go! 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47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1740825"/>
            <a:ext cx="88071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Part of our Vision </a:t>
            </a:r>
            <a:endParaRPr lang="en-US" sz="3600" b="1" dirty="0" smtClean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as the Fairview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Family is to see God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develop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 growing and effective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prayer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ministry.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Some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aspects of this vision are to assist and to strengthen our current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prayer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ministries. 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90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318890"/>
            <a:ext cx="88071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As God allows we would love to </a:t>
            </a: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have </a:t>
            </a:r>
            <a:endParaRPr lang="en-US" sz="3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room set apart specifically for prayer. We also desire to see effective, passionate prayer for the lost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in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small groups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4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318890"/>
            <a:ext cx="88071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All of our prayer times together are vital. We desire to see focused, specific, empowering prayer for harvest laborers, for the lost, and for the burdens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facing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family of God. 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74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1708912"/>
            <a:ext cx="88071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1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Now after this the Lord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appointed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seventy others,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sent them in pairs ahead of Him to every city and place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where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He Himself was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going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to come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16768" y="721585"/>
            <a:ext cx="5510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Luke 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10:1-3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1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318890"/>
            <a:ext cx="88071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Our vision is to actually spend time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in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prayer talking and listening to God. Too often we can easily talk about prayer without really praying.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power comes from praying. 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1835417"/>
            <a:ext cx="88071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power comes from focusing prayer towards God’s heart desires.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His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priorities are laborers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seeking the lost.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truly cares about our hurts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burdens but they are not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His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top priorities. 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108682"/>
            <a:ext cx="88071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If Jesus led your personal prayer time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or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made out our prayer lists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in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our classes or our Wednesday night prayer list would they be different?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How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would it be different?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788180"/>
            <a:ext cx="8807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4.	The Principle of Going (vs. 3)</a:t>
            </a:r>
          </a:p>
        </p:txBody>
      </p:sp>
    </p:spTree>
    <p:extLst>
      <p:ext uri="{BB962C8B-B14F-4D97-AF65-F5344CB8AC3E}">
        <p14:creationId xmlns:p14="http://schemas.microsoft.com/office/powerpoint/2010/main" val="264389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518581"/>
            <a:ext cx="88071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After telling these teams of two to pray Jesus then said “Go your ways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1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392461"/>
            <a:ext cx="88071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There is a time to plan, a time to pray, and a time to go!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love to plan and like to pray.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seldom go.</a:t>
            </a:r>
          </a:p>
        </p:txBody>
      </p:sp>
    </p:spTree>
    <p:extLst>
      <p:ext uri="{BB962C8B-B14F-4D97-AF65-F5344CB8AC3E}">
        <p14:creationId xmlns:p14="http://schemas.microsoft.com/office/powerpoint/2010/main" val="170948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392461"/>
            <a:ext cx="880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When Jesus uses the term “go”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is saying’ “As you are going”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just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as He did in Matthew 28: 19.</a:t>
            </a:r>
          </a:p>
        </p:txBody>
      </p:sp>
    </p:spTree>
    <p:extLst>
      <p:ext uri="{BB962C8B-B14F-4D97-AF65-F5344CB8AC3E}">
        <p14:creationId xmlns:p14="http://schemas.microsoft.com/office/powerpoint/2010/main" val="13818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707771"/>
            <a:ext cx="88071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need a “Go” mentality.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Alert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, ready to share</a:t>
            </a:r>
          </a:p>
        </p:txBody>
      </p:sp>
    </p:spTree>
    <p:extLst>
      <p:ext uri="{BB962C8B-B14F-4D97-AF65-F5344CB8AC3E}">
        <p14:creationId xmlns:p14="http://schemas.microsoft.com/office/powerpoint/2010/main" val="347822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707771"/>
            <a:ext cx="8807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Where do we go? </a:t>
            </a:r>
          </a:p>
        </p:txBody>
      </p:sp>
    </p:spTree>
    <p:extLst>
      <p:ext uri="{BB962C8B-B14F-4D97-AF65-F5344CB8AC3E}">
        <p14:creationId xmlns:p14="http://schemas.microsoft.com/office/powerpoint/2010/main" val="4929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1730310"/>
            <a:ext cx="88071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can start with those we regularly encounter on our journeys through life- family, neighbors, and work, places where we shop, where we do business, where we go for entertainment,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where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go when we visit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doctors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or dentists.</a:t>
            </a:r>
          </a:p>
        </p:txBody>
      </p:sp>
    </p:spTree>
    <p:extLst>
      <p:ext uri="{BB962C8B-B14F-4D97-AF65-F5344CB8AC3E}">
        <p14:creationId xmlns:p14="http://schemas.microsoft.com/office/powerpoint/2010/main" val="242918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1697895"/>
            <a:ext cx="88071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2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He was saying to them,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“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harvest is plentiful, </a:t>
            </a:r>
            <a:endParaRPr lang="en-US" sz="36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but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laborers are few;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therefore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beseech the Lord of the harvest </a:t>
            </a:r>
            <a:endParaRPr lang="en-US" sz="36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to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send out laborers </a:t>
            </a:r>
          </a:p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into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His harvest.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16768" y="721583"/>
            <a:ext cx="5510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Luke 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10:1-3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2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1877456"/>
            <a:ext cx="88071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In other words everywhere we go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where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will be around people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 strategic appointment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are sent there by God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His ambassador and carrier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of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Good News.</a:t>
            </a:r>
          </a:p>
        </p:txBody>
      </p:sp>
    </p:spTree>
    <p:extLst>
      <p:ext uri="{BB962C8B-B14F-4D97-AF65-F5344CB8AC3E}">
        <p14:creationId xmlns:p14="http://schemas.microsoft.com/office/powerpoint/2010/main" val="93737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1593670"/>
            <a:ext cx="88071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Jesus speaks this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“Go your ways” </a:t>
            </a:r>
            <a:endParaRPr lang="en-US" sz="3600" b="1" dirty="0" smtClean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 command.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This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means He desires us to be intentionally incarnational.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are to be looking for His open doors in these relationships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for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opportunities to share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Gospel.</a:t>
            </a:r>
          </a:p>
        </p:txBody>
      </p:sp>
    </p:spTree>
    <p:extLst>
      <p:ext uri="{BB962C8B-B14F-4D97-AF65-F5344CB8AC3E}">
        <p14:creationId xmlns:p14="http://schemas.microsoft.com/office/powerpoint/2010/main" val="31683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497553"/>
            <a:ext cx="880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Sometimes the doors are opened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because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courageously bring up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subject of Jesus</a:t>
            </a:r>
          </a:p>
        </p:txBody>
      </p:sp>
    </p:spTree>
    <p:extLst>
      <p:ext uri="{BB962C8B-B14F-4D97-AF65-F5344CB8AC3E}">
        <p14:creationId xmlns:p14="http://schemas.microsoft.com/office/powerpoint/2010/main" val="406381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1982548"/>
            <a:ext cx="88071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When Jesus said I send you the focus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was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on the word “I”.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Jesus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is sending us.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There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are many available tools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but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what is most important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to know we go in His authority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in His presence </a:t>
            </a:r>
          </a:p>
        </p:txBody>
      </p:sp>
    </p:spTree>
    <p:extLst>
      <p:ext uri="{BB962C8B-B14F-4D97-AF65-F5344CB8AC3E}">
        <p14:creationId xmlns:p14="http://schemas.microsoft.com/office/powerpoint/2010/main" val="236092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1982548"/>
            <a:ext cx="88071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Where will you and I be going this week? Who will need the hope, joy,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love of Jesus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where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you and I will be going?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go pray for Harvest Vision.</a:t>
            </a:r>
          </a:p>
        </p:txBody>
      </p:sp>
    </p:spTree>
    <p:extLst>
      <p:ext uri="{BB962C8B-B14F-4D97-AF65-F5344CB8AC3E}">
        <p14:creationId xmlns:p14="http://schemas.microsoft.com/office/powerpoint/2010/main" val="216920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707771"/>
            <a:ext cx="8807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312693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623681"/>
            <a:ext cx="880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To pray and go requires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first have our own relationship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with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99817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623681"/>
            <a:ext cx="88071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Have you placed your trust in the truth that Jesus Christ died on the cross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for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your sins and rose from the dead according to the Scriptures? </a:t>
            </a:r>
          </a:p>
        </p:txBody>
      </p:sp>
    </p:spTree>
    <p:extLst>
      <p:ext uri="{BB962C8B-B14F-4D97-AF65-F5344CB8AC3E}">
        <p14:creationId xmlns:p14="http://schemas.microsoft.com/office/powerpoint/2010/main" val="6058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098165"/>
            <a:ext cx="88071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Have you accepted God’s offer,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by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His Grace, of forgiveness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 new life?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If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not, will you choose to trust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in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Jesus Christ alone today?</a:t>
            </a:r>
          </a:p>
        </p:txBody>
      </p:sp>
    </p:spTree>
    <p:extLst>
      <p:ext uri="{BB962C8B-B14F-4D97-AF65-F5344CB8AC3E}">
        <p14:creationId xmlns:p14="http://schemas.microsoft.com/office/powerpoint/2010/main" val="413489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392452"/>
            <a:ext cx="88071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As a disciple/follower of Jesus Christ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are called to pray for laborers?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Will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you commit to pray earnestly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for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God to send laborers?</a:t>
            </a:r>
          </a:p>
        </p:txBody>
      </p:sp>
    </p:spTree>
    <p:extLst>
      <p:ext uri="{BB962C8B-B14F-4D97-AF65-F5344CB8AC3E}">
        <p14:creationId xmlns:p14="http://schemas.microsoft.com/office/powerpoint/2010/main" val="42823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517703"/>
            <a:ext cx="8807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3 </a:t>
            </a: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Go; behold, I send you out as lambs in the midst of wolves. </a:t>
            </a:r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6768" y="721583"/>
            <a:ext cx="5510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Luke 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10:1-3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3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392452"/>
            <a:ext cx="880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As you go will you ask God to open your eyes to see the Harvest field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of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your home, community, and world? </a:t>
            </a:r>
          </a:p>
        </p:txBody>
      </p:sp>
    </p:spTree>
    <p:extLst>
      <p:ext uri="{BB962C8B-B14F-4D97-AF65-F5344CB8AC3E}">
        <p14:creationId xmlns:p14="http://schemas.microsoft.com/office/powerpoint/2010/main" val="36868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204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Series: 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001807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Message: </a:t>
            </a:r>
          </a:p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3200" b="1" dirty="0" smtClean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2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2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Luke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10: 1-24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  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Focus verses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1-3)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86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399047"/>
            <a:ext cx="8807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Review of Incarnational Ministry </a:t>
            </a:r>
            <a:endParaRPr lang="en-US" sz="3600" b="1" dirty="0" smtClean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part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1</a:t>
            </a:r>
            <a:endParaRPr lang="en-US" sz="4800" b="1" i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6768" y="721583"/>
            <a:ext cx="5510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Introduction: </a:t>
            </a:r>
          </a:p>
        </p:txBody>
      </p:sp>
    </p:spTree>
    <p:extLst>
      <p:ext uri="{BB962C8B-B14F-4D97-AF65-F5344CB8AC3E}">
        <p14:creationId xmlns:p14="http://schemas.microsoft.com/office/powerpoint/2010/main" val="20470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420057"/>
            <a:ext cx="88071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concept of incarnation is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revealed 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in 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John 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1:1,14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. </a:t>
            </a:r>
            <a:endParaRPr lang="en-US" sz="44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6768" y="721583"/>
            <a:ext cx="5510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Introduction: </a:t>
            </a:r>
          </a:p>
        </p:txBody>
      </p:sp>
    </p:spTree>
    <p:extLst>
      <p:ext uri="{BB962C8B-B14F-4D97-AF65-F5344CB8AC3E}">
        <p14:creationId xmlns:p14="http://schemas.microsoft.com/office/powerpoint/2010/main" val="25739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1649262"/>
            <a:ext cx="88071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1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In the beginning was the Word,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Word was with God,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Word was God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</a:p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14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the Word became flesh,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dwelt among us,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and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we saw His glory,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glory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as of the only begotten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from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the Father,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full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of grace and truth.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6768" y="721583"/>
            <a:ext cx="5510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John 1:1 &amp; 14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05" y="33035"/>
            <a:ext cx="880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Incarnational Ministry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Part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488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	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1725504"/>
            <a:ext cx="88071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In this passage in Luke 10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Jesus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sends out 70 other disciples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in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His Name to do ministry.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From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His instructions to these 70 and their experiences we can see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12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principles of Incarnational ministry that Jesus would desire of us today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as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His Body. </a:t>
            </a:r>
            <a:endParaRPr lang="en-US" sz="44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6768" y="721583"/>
            <a:ext cx="5510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Introduction: </a:t>
            </a:r>
          </a:p>
        </p:txBody>
      </p:sp>
    </p:spTree>
    <p:extLst>
      <p:ext uri="{BB962C8B-B14F-4D97-AF65-F5344CB8AC3E}">
        <p14:creationId xmlns:p14="http://schemas.microsoft.com/office/powerpoint/2010/main" val="42609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2331</TotalTime>
  <Words>1587</Words>
  <Application>Microsoft Office PowerPoint</Application>
  <PresentationFormat>On-screen Show (4:3)</PresentationFormat>
  <Paragraphs>393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Calibri</vt:lpstr>
      <vt:lpstr>Calibri Light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Morris</dc:creator>
  <cp:lastModifiedBy>David Morris</cp:lastModifiedBy>
  <cp:revision>247</cp:revision>
  <dcterms:created xsi:type="dcterms:W3CDTF">2015-05-05T23:48:10Z</dcterms:created>
  <dcterms:modified xsi:type="dcterms:W3CDTF">2015-10-27T00:59:56Z</dcterms:modified>
</cp:coreProperties>
</file>